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7138365" ContentType="image/png"/>
  <Default Extension="3366737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57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66719592f31.67138365"/>
  <Relationship Id="rId3" Type="http://schemas.openxmlformats.org/officeDocument/2006/relationships/image" Target="../media/logo_673866719f78052.3366737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743700"/>
          <a:chOff x="9525" y="9525"/>
          <a:chExt cx="9229725" cy="6743700"/>
        </a:xfrm>
      </p:grpSpPr>
      <p:pic>
        <p:nvPicPr>
          <p:cNvPr id="1" name="Main Trials on Classical and Novel Pharmacological Agents as Fourth‑line Treatment in Patients with Resistant Hypertension" descr="Main Trials on Classical and Novel Pharmacological Agents as Fourth‑line Treatment in Patients with Resistant Hyperten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5876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uso G, Agabiti-Rosei C, Lemoli M, Corvini F, Muiesan M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in Trials on Classical and Novel Pharmacological Agents as Fourth‑line Treatment in Patients with Resistant Hyperten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4;19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5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2024-11-16T09:31:29Z</dcterms:created>
  <dcterms:modified xsi:type="dcterms:W3CDTF">2024-11-16T09:31:29Z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