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2950127" ContentType="image/png"/>
  <Default Extension="4637679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80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6f66718d811.02950127"/>
  <Relationship Id="rId3" Type="http://schemas.openxmlformats.org/officeDocument/2006/relationships/image" Target="../media/logo_67386f6677fce82.4637679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57675"/>
          <a:chOff x="9525" y="9525"/>
          <a:chExt cx="9229725" cy="4257675"/>
        </a:xfrm>
      </p:grpSpPr>
      <p:pic>
        <p:nvPicPr>
          <p:cNvPr id="1" name="Figure 1: Maternal Cardiac Adaptation in Normal Pregnancy and in Women with Obesity" descr="Figure 1: Maternal Cardiac Adaptation in Normal Pregnancy and in Women with Obesit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4956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tel D, Savvidou M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Maternal Cardiac Adaptation in Normal Pregnancy and in Women with Obesit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4;19:e0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3.2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2024-11-16T10:09:42Z</dcterms:created>
  <dcterms:modified xsi:type="dcterms:W3CDTF">2024-11-16T10:09:42Z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