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764836" ContentType="image/png"/>
  <Default Extension="216065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7c70d0d651.19764836"/>
  <Relationship Id="rId3" Type="http://schemas.openxmlformats.org/officeDocument/2006/relationships/image" Target="../media/logo_673877c728c2402.216065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 Main Clinical Characteristics of Patients with Myocardial Bridge and Controls" descr=" Main Clinical Characteristics of Patients with Myocardial Bridge and Contro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3952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mendola P, Cambise N, Di Renzo A, Tinti L, De Vita A, Tremamunno S, Pastena P, Belmusto A, Montone RA, Rinaldi R, Villano A, Lanza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Main Clinical Characteristics of Patients with Myocardial Bridge and Contro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2024-11-16T10:45:27Z</dcterms:created>
  <dcterms:modified xsi:type="dcterms:W3CDTF">2024-11-16T10:45:27Z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