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637055" ContentType="image/png"/>
  <Default Extension="564808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73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c881f34431.90637055"/>
  <Relationship Id="rId3" Type="http://schemas.openxmlformats.org/officeDocument/2006/relationships/image" Target="../media/logo_67386c88348ee12.564808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581900"/>
          <a:chOff x="9525" y="9525"/>
          <a:chExt cx="9229725" cy="7581900"/>
        </a:xfrm>
      </p:grpSpPr>
      <p:pic>
        <p:nvPicPr>
          <p:cNvPr id="1" name=" Echocardiographic Parameters at Rest and at Peak Exercise Stress Test In Patients with Myocardial Bridge and Controls" descr=" Echocardiographic Parameters at Rest and at Peak Exercise Stress Test In Patients with Myocardial Bridge and Contro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6667500" cy="6591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mendola P, Cambise N, Di Renzo A, Tinti L, De Vita A, Tremamunno S, Pastena P, Belmusto A, Montone RA, Rinaldi R, Villano A, Lanza 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 Echocardiographic Parameters at Rest and at Peak Exercise Stress Test In Patients with Myocardial Bridge and Contro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4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2024-11-16T09:57:28Z</dcterms:created>
  <dcterms:modified xsi:type="dcterms:W3CDTF">2024-11-16T09:57:28Z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