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258623" ContentType="image/png"/>
  <Default Extension="808098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7ac177ad71.84258623"/>
  <Relationship Id="rId3" Type="http://schemas.openxmlformats.org/officeDocument/2006/relationships/image" Target="../media/logo_673867ac2fade62.808098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Figure 1: Change in Longitudinal Strain with Exercise Stress Test " descr="Figure 1: Change in Longitudinal Strain with Exercise Stress Test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715000" cy="4371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mendola P, Cambise N, Di Renzo A, Tinti L, De Vita A, Tremamunno S, Pastena P, Belmusto A, Montone RA, Rinaldi R, Villano A, Lanza 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hange in Longitudinal Strain with Exercise Stress Test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2024-11-16T09:36:44Z</dcterms:created>
  <dcterms:modified xsi:type="dcterms:W3CDTF">2024-11-16T09:36:44Z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