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369189" ContentType="image/png"/>
  <Default Extension="592968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56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62be19db01.30369189"/>
  <Relationship Id="rId3" Type="http://schemas.openxmlformats.org/officeDocument/2006/relationships/image" Target="../media/logo_6738662befbd442.592968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Examples of Digital-based Cardiac Prevention in Different Countries" descr="Table 1: Examples of Digital-based Cardiac Prevention in Different Count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48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wiputra B, Ambari AM, Desandri DR, Fatrin S, Zuhdi N, Radi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Examples of Digital-based Cardiac Prevention in Different Count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2024-11-16T09:30:19Z</dcterms:created>
  <dcterms:modified xsi:type="dcterms:W3CDTF">2024-11-16T09:30:19Z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