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006694" ContentType="image/png"/>
  <Default Extension="893556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1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c351d5d321.52006694"/>
  <Relationship Id="rId3" Type="http://schemas.openxmlformats.org/officeDocument/2006/relationships/image" Target="../media/logo_67387c352ba3912.893556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76525"/>
          <a:chOff x="9525" y="9525"/>
          <a:chExt cx="9229725" cy="2676525"/>
        </a:xfrm>
      </p:grpSpPr>
      <p:pic>
        <p:nvPicPr>
          <p:cNvPr id="1" name="Table 2: Recommended Device Implant Numbers" descr="Table 2: Recommended Device Implant Numb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1914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ey P, Thomas H, Dayer M, Robinson S, Ezzatt V, Swift M, Johal N, Roberts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Recommended Device Implant Numb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2024-11-16T11:04:21Z</dcterms:created>
  <dcterms:modified xsi:type="dcterms:W3CDTF">2024-11-16T11:04:21Z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