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938203" ContentType="image/png"/>
  <Default Extension="402672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ce1b037f81.06938203"/>
  <Relationship Id="rId3" Type="http://schemas.openxmlformats.org/officeDocument/2006/relationships/image" Target="../media/logo_67386ce1c9e6e02.402672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71850"/>
          <a:chOff x="9525" y="9525"/>
          <a:chExt cx="9229725" cy="3371850"/>
        </a:xfrm>
      </p:grpSpPr>
      <p:pic>
        <p:nvPicPr>
          <p:cNvPr id="1" name="Figure 2: Anterior–Posterior Chest Radiograph of a Subcutaneous Implantable Defibrillator" descr="Figure 2: Anterior–Posterior Chest Radiograph of a Subcutaneous Implantable Defibrillat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0075" cy="2609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ley P, Thomas H, Dayer M, Robinson S, Ezzatt V, Swift M, Johal N, Roberts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nterior–Posterior Chest Radiograph of a Subcutaneous Implantable Defibrillat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2024-11-16T09:58:57Z</dcterms:created>
  <dcterms:modified xsi:type="dcterms:W3CDTF">2024-11-16T09:58:57Z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