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473732" ContentType="image/png"/>
  <Default Extension="545619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fd6cbcfc11.24473732"/>
  <Relationship Id="rId3" Type="http://schemas.openxmlformats.org/officeDocument/2006/relationships/image" Target="../media/logo_67383fd6e149e42.545619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95750"/>
          <a:chOff x="9525" y="9525"/>
          <a:chExt cx="9229725" cy="4095750"/>
        </a:xfrm>
      </p:grpSpPr>
      <p:pic>
        <p:nvPicPr>
          <p:cNvPr id="1" name="Figure 3: Cardiac Resynchronisation with Left Bundle Branch Area Pacing in a Patient with Pacing-induced Cardiomyopathy" descr="Figure 3: Cardiac Resynchronisation with Left Bundle Branch Area Pacing in a Patient with Pacing-induced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391025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ey P, Thomas H, Dayer M, Robinson S, Ezzatt V, Swift M, Johal N, Robert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rdiac Resynchronisation with Left Bundle Branch Area Pacing in a Patient with Pacing-induced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2024-11-16T06:46:46Z</dcterms:created>
  <dcterms:modified xsi:type="dcterms:W3CDTF">2024-11-16T06:46:46Z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