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335702" ContentType="image/png"/>
  <Default Extension="399192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9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d469cb5811.10335702"/>
  <Relationship Id="rId3" Type="http://schemas.openxmlformats.org/officeDocument/2006/relationships/image" Target="../media/logo_67384d46ad51e62.399192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09950"/>
          <a:chOff x="9525" y="9525"/>
          <a:chExt cx="9229725" cy="3409950"/>
        </a:xfrm>
      </p:grpSpPr>
      <p:pic>
        <p:nvPicPr>
          <p:cNvPr id="1" name="Table 3: Complications of Deep Septal Pacing in the MELOS Study (2,533 patients)" descr="Table 3: Complications of Deep Septal Pacing in the MELOS Study (2,533 patient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19600" cy="2647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ley P, Thomas H, Dayer M, Robinson S, Ezzatt V, Swift M, Johal N, Roberts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Complications of Deep Septal Pacing in the MELOS Study (2,533 patient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4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2024-11-16T07:44:06Z</dcterms:created>
  <dcterms:modified xsi:type="dcterms:W3CDTF">2024-11-16T07:44:06Z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