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5611199" ContentType="image/png"/>
  <Default Extension="0424025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94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dc92dcfb41.85611199"/>
  <Relationship Id="rId3" Type="http://schemas.openxmlformats.org/officeDocument/2006/relationships/image" Target="../media/logo_67384dc93c87a42.0424025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14825"/>
          <a:chOff x="9525" y="9525"/>
          <a:chExt cx="9229725" cy="4314825"/>
        </a:xfrm>
      </p:grpSpPr>
      <p:pic>
        <p:nvPicPr>
          <p:cNvPr id="1" name="Table 4: Decision Aid to Guide Determining Patients Suitable for Listing for a Box Change and Those who Require Pre-procedure Clinical Review" descr="Table 4: Decision Aid to Guide Determining Patients Suitable for Listing for a Box Change and Those who Require Pre-procedure Clinical Review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429125" cy="3448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oley P, Thomas H, Dayer M, Robinson S, Ezzatt V, Swift M, Johal N, Roberts 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4: Decision Aid to Guide Determining Patients Suitable for Listing for a Box Change and Those who Require Pre-procedure Clinical Review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4;13:e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4.0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2024-11-16T07:46:17Z</dcterms:created>
  <dcterms:modified xsi:type="dcterms:W3CDTF">2024-11-16T07:46:17Z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