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953638" ContentType="image/png"/>
  <Default Extension="815630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9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3f4b2c6c01.18953638"/>
  <Relationship Id="rId3" Type="http://schemas.openxmlformats.org/officeDocument/2006/relationships/image" Target="../media/logo_673843f4ccf2642.815630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9750"/>
          <a:chOff x="9525" y="9525"/>
          <a:chExt cx="9229725" cy="5619750"/>
        </a:xfrm>
      </p:grpSpPr>
      <p:pic>
        <p:nvPicPr>
          <p:cNvPr id="1" name="Figure 1: Color Doppler Ultrasound of the Internal Carotid Artery in a Patient with Fibromuscular Dysplasia" descr="Figure 1: Color Doppler Ultrasound of the Internal Carotid Artery in a Patient with Fibromuscular Dyspl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95825" cy="4857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oury MH, Hershey S, LeLeiko R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olor Doppler Ultrasound of the Internal Carotid Artery in a Patient with Fibromuscular Dysplas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2024-11-16T07:04:20Z</dcterms:created>
  <dcterms:modified xsi:type="dcterms:W3CDTF">2024-11-16T07:04:20Z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