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848515" ContentType="image/png"/>
  <Default Extension="624575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49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c052048781.08848515"/>
  <Relationship Id="rId3" Type="http://schemas.openxmlformats.org/officeDocument/2006/relationships/image" Target="../media/logo_67383c0537acf22.624575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9950"/>
          <a:chOff x="9525" y="9525"/>
          <a:chExt cx="9229725" cy="3409950"/>
        </a:xfrm>
      </p:grpSpPr>
      <p:pic>
        <p:nvPicPr>
          <p:cNvPr id="1" name="Figure 2: Left Renal Angiogram of Renal Artery Aneurysm in a Patient with Fibromuscular Dysplasia" descr="Figure 2: Left Renal Angiogram of Renal Artery Aneurysm in a Patient with Fibromuscular Dyspl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2647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oury MH, Hershey S, LeLeiko R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Left Renal Angiogram of Renal Artery Aneurysm in a Patient with Fibromuscular Dyspl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2024-11-16T06:30:29Z</dcterms:created>
  <dcterms:modified xsi:type="dcterms:W3CDTF">2024-11-16T06:30:29Z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