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483215" ContentType="image/png"/>
  <Default Extension="653890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0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0784cf0a01.29483215"/>
  <Relationship Id="rId3" Type="http://schemas.openxmlformats.org/officeDocument/2006/relationships/image" Target="../media/logo_673850786080032.653890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67350"/>
          <a:chOff x="9525" y="9525"/>
          <a:chExt cx="9229725" cy="5467350"/>
        </a:xfrm>
      </p:grpSpPr>
      <p:pic>
        <p:nvPicPr>
          <p:cNvPr id="1" name="Figure 3: Volumetric Visualization of CT Angiography Data of a Patient with Renal Artery Fibromuscular Dysplasia" descr="Figure 3: Volumetric Visualization of CT Angiography Data of a Patient with Renal Artery Fibromuscular Dyspl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4705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oury MH, Hershey S, LeLeiko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Volumetric Visualization of CT Angiography Data of a Patient with Renal Artery Fibromuscular Dyspl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2024-11-16T07:57:44Z</dcterms:created>
  <dcterms:modified xsi:type="dcterms:W3CDTF">2024-11-16T07:57:44Z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