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87544" ContentType="image/png"/>
  <Default Extension="77873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e0c943e401.67687544"/>
  <Relationship Id="rId3" Type="http://schemas.openxmlformats.org/officeDocument/2006/relationships/image" Target="../media/logo_67383e0c9f37692.77873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0275"/>
          <a:chOff x="9525" y="9525"/>
          <a:chExt cx="9229725" cy="6010275"/>
        </a:xfrm>
      </p:grpSpPr>
      <p:pic>
        <p:nvPicPr>
          <p:cNvPr id="1" name="Figure 1: ECGs" descr="Figure 1: EC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4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m HS, Tee L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C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2024-11-16T06:39:08Z</dcterms:created>
  <dcterms:modified xsi:type="dcterms:W3CDTF">2024-11-16T06:39:08Z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