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162272" ContentType="image/png"/>
  <Default Extension="890573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8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fc9619ab41.86162272"/>
  <Relationship Id="rId3" Type="http://schemas.openxmlformats.org/officeDocument/2006/relationships/image" Target="../media/logo_67383fc97ae5e82.890573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05175"/>
          <a:chOff x="9525" y="9525"/>
          <a:chExt cx="9229725" cy="3305175"/>
        </a:xfrm>
      </p:grpSpPr>
      <p:pic>
        <p:nvPicPr>
          <p:cNvPr id="1" name="Figure 2: Coronary Angiogram" descr="Figure 2: Coronary Angio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43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m HS, Tee Lu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ronary Angio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6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2024-11-16T06:46:33Z</dcterms:created>
  <dcterms:modified xsi:type="dcterms:W3CDTF">2024-11-16T06:46:33Z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