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62272" ContentType="image/png"/>
  <Default Extension="890573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c9619ab41.86162272"/>
  <Relationship Id="rId3" Type="http://schemas.openxmlformats.org/officeDocument/2006/relationships/image" Target="../media/logo_67383fc97ae5e82.890573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Figure 2: Coronary Angiogram" descr="Figure 2: Corona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m HS, Tee L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rona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2024-11-16T06:46:33Z</dcterms:created>
  <dcterms:modified xsi:type="dcterms:W3CDTF">2024-11-16T06:46:33Z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