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854912" ContentType="image/png"/>
  <Default Extension="592410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4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bd8cf30c71.62854912"/>
  <Relationship Id="rId3" Type="http://schemas.openxmlformats.org/officeDocument/2006/relationships/image" Target="../media/logo_67383bd8d664e42.592410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10300"/>
          <a:chOff x="9525" y="9525"/>
          <a:chExt cx="9229725" cy="6210300"/>
        </a:xfrm>
      </p:grpSpPr>
      <p:pic>
        <p:nvPicPr>
          <p:cNvPr id="1" name="Figure 3: Coronary Angiogram Before and After Percutaneous Coronary Intervention" descr="Figure 3: Coronary Angiogram Before and After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448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m HS, Tee Lu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oronary Angiogram Before and After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6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2024-11-16T06:29:44Z</dcterms:created>
  <dcterms:modified xsi:type="dcterms:W3CDTF">2024-11-16T06:29:44Z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