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8141419" ContentType="image/png"/>
  <Default Extension="1444141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84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49e6caeb221.78141419"/>
  <Relationship Id="rId3" Type="http://schemas.openxmlformats.org/officeDocument/2006/relationships/image" Target="../media/logo_673849e6e3e8802.1444141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028950"/>
          <a:chOff x="9525" y="9525"/>
          <a:chExt cx="9229725" cy="3028950"/>
        </a:xfrm>
      </p:grpSpPr>
      <p:pic>
        <p:nvPicPr>
          <p:cNvPr id="1" name="Figure 5: Possible Mechanism of Lambda-like ST-elevation ECG" descr="Figure 5: Possible Mechanism of Lambda-like ST-elevation EC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2669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im HS, Tee Lu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5: Possible Mechanism of Lambda-like ST-elevation EC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4;3:e2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3.6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9">
  <a:themeElements>
    <a:clrScheme name="Theme8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2024-11-16T07:29:42Z</dcterms:created>
  <dcterms:modified xsi:type="dcterms:W3CDTF">2024-11-16T07:29:42Z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