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9123617" ContentType="image/png"/>
  <Default Extension="0281382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5942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4dad903fe11.59123617"/>
  <Relationship Id="rId3" Type="http://schemas.openxmlformats.org/officeDocument/2006/relationships/image" Target="../media/logo_67384dad9362d62.0281382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095625"/>
          <a:chOff x="9525" y="9525"/>
          <a:chExt cx="9229725" cy="3095625"/>
        </a:xfrm>
      </p:grpSpPr>
      <p:pic>
        <p:nvPicPr>
          <p:cNvPr id="1" name="Table 1: Current Clinical Trials Investigating the Mechanism and Clinical Efficacy of Coronary Sinus Reducer Implantation" descr="Table 1: Current Clinical Trials Investigating the Mechanism and Clinical Efficacy of Coronary Sinus Reducer Implanta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6667500" cy="22288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heng K, Hill JM, de Silva 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1: Current Clinical Trials Investigating the Mechanism and Clinical Efficacy of Coronary Sinus Reducer Implanta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24;19:e11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3.45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3">
  <a:themeElements>
    <a:clrScheme name="Theme3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2024-11-16T07:45:49Z</dcterms:created>
  <dcterms:modified xsi:type="dcterms:W3CDTF">2024-11-16T07:45:49Z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