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123617" ContentType="image/png"/>
  <Default Extension="028138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ad903fe11.59123617"/>
  <Relationship Id="rId3" Type="http://schemas.openxmlformats.org/officeDocument/2006/relationships/image" Target="../media/logo_67384dad9362d62.028138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95625"/>
          <a:chOff x="9525" y="9525"/>
          <a:chExt cx="9229725" cy="3095625"/>
        </a:xfrm>
      </p:grpSpPr>
      <p:pic>
        <p:nvPicPr>
          <p:cNvPr id="1" name="Table 1: Current Clinical Trials Investigating the Mechanism and Clinical Efficacy of Coronary Sinus Reducer Implantation" descr="Table 1: Current Clinical Trials Investigating the Mechanism and Clinical Efficacy of Coronary Sinus Reduce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Hill JM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urrent Clinical Trials Investigating the Mechanism and Clinical Efficacy of Coronary Sinus Reduce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4;19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2024-11-16T07:45:49Z</dcterms:created>
  <dcterms:modified xsi:type="dcterms:W3CDTF">2024-11-16T07:45:49Z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