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512533" ContentType="image/png"/>
  <Default Extension="635777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8fdd159f41.70512533"/>
  <Relationship Id="rId3" Type="http://schemas.openxmlformats.org/officeDocument/2006/relationships/image" Target="../media/logo_673848fde0bce12.635777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05450"/>
          <a:chOff x="9525" y="9525"/>
          <a:chExt cx="9229725" cy="5505450"/>
        </a:xfrm>
      </p:grpSpPr>
      <p:pic>
        <p:nvPicPr>
          <p:cNvPr id="1" name="Figure 4: Schematic Interpretation of Malignant Mitral Valve Prolapse" descr="Figure 4: Schematic Interpretation of Malignant Mitral Valve Prolap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05350" cy="4743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meron JN, Kadhim KI, Kamsani SH, Han HC, Farouque O, Sanders P, Lim H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Schematic Interpretation of Malignant Mitral Valve Prolap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2024-11-16T07:25:49Z</dcterms:created>
  <dcterms:modified xsi:type="dcterms:W3CDTF">2024-11-16T07:25:49Z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