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3776168" ContentType="image/png"/>
  <Default Extension="9563702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15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55f7a2e3a61.83776168"/>
  <Relationship Id="rId3" Type="http://schemas.openxmlformats.org/officeDocument/2006/relationships/image" Target="../media/logo_673855f7b6b3922.9563702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638550"/>
          <a:chOff x="9525" y="9525"/>
          <a:chExt cx="9229725" cy="3638550"/>
        </a:xfrm>
      </p:grpSpPr>
      <p:pic>
        <p:nvPicPr>
          <p:cNvPr id="1" name="Table 3: Arrhythmic Mitral Valve Prolapse Phenotypes" descr="Table 3: Arrhythmic Mitral Valve Prolapse Phenotyp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57725" cy="2876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meron JN, Kadhim KI, Kamsani SH, Han HC, Farouque O, Sanders P, Lim H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3: Arrhythmic Mitral Valve Prolapse Phenotyp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4;13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3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2024-11-16T08:21:11Z</dcterms:created>
  <dcterms:modified xsi:type="dcterms:W3CDTF">2024-11-16T08:21:11Z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