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014056" ContentType="image/png"/>
  <Default Extension="928455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861e75b681.21014056"/>
  <Relationship Id="rId3" Type="http://schemas.openxmlformats.org/officeDocument/2006/relationships/image" Target="../media/logo_673848620ae4f12.928455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67100"/>
          <a:chOff x="9525" y="9525"/>
          <a:chExt cx="9229725" cy="3467100"/>
        </a:xfrm>
      </p:grpSpPr>
      <p:pic>
        <p:nvPicPr>
          <p:cNvPr id="1" name="Figure 5: Initial Cardiac Rhythm in Cases of Autopsydetermined Isolated Mitral Valve Prolapse" descr="Figure 5: Initial Cardiac Rhythm in Cases of Autopsydetermined Isolated Mitral Valve Prolap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2705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meron JN, Kadhim KI, Kamsani SH, Han HC, Farouque O, Sanders P, Lim H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Initial Cardiac Rhythm in Cases of Autopsydetermined Isolated Mitral Valve Prolap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2024-11-16T07:23:14Z</dcterms:created>
  <dcterms:modified xsi:type="dcterms:W3CDTF">2024-11-16T07:23:14Z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