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700456" ContentType="image/png"/>
  <Default Extension="266444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00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0089fad361.17700456"/>
  <Relationship Id="rId3" Type="http://schemas.openxmlformats.org/officeDocument/2006/relationships/image" Target="../media/logo_67385008b2e0422.266444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6: Risk Stratification Scheme" descr="Figure 6: Risk Stratification Sche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1813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meron JN, Kadhim KI, Kamsani SH, Han HC, Farouque O, Sanders P, Lim H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Risk Stratification Sche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4;13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3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2024-11-16T07:55:52Z</dcterms:created>
  <dcterms:modified xsi:type="dcterms:W3CDTF">2024-11-16T07:55:52Z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