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838103" ContentType="image/png"/>
  <Default Extension="516755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b233246231.71838103"/>
  <Relationship Id="rId3" Type="http://schemas.openxmlformats.org/officeDocument/2006/relationships/image" Target="../media/logo_67384b2347b0232.516755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86450"/>
          <a:chOff x="9525" y="9525"/>
          <a:chExt cx="9229725" cy="5886450"/>
        </a:xfrm>
      </p:grpSpPr>
      <p:pic>
        <p:nvPicPr>
          <p:cNvPr id="1" name="Table 1: Gap Analysis" descr="Table 1: Gap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5124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n C, Bhavnani SP, Rogers J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Gap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2024-11-16T07:34:59Z</dcterms:created>
  <dcterms:modified xsi:type="dcterms:W3CDTF">2024-11-16T07:34:59Z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