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910128" ContentType="image/png"/>
  <Default Extension="28772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a145a2e71.40910128"/>
  <Relationship Id="rId3" Type="http://schemas.openxmlformats.org/officeDocument/2006/relationships/image" Target="../media/logo_673859a15910102.28772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95600"/>
          <a:chOff x="9525" y="9525"/>
          <a:chExt cx="9229725" cy="2895600"/>
        </a:xfrm>
      </p:grpSpPr>
      <p:pic>
        <p:nvPicPr>
          <p:cNvPr id="1" name="Table 2: Machine Learning Innovations in Sudden Cardiac Arrest" descr="Table 2: Machine Learning Innovations in Sudden Cardiac Ar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3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n C, Bhavnani SP, Rogers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achine Learning Innovations in Sudden Cardiac Ar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2024-11-16T08:36:49Z</dcterms:created>
  <dcterms:modified xsi:type="dcterms:W3CDTF">2024-11-16T08:36:49Z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