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05773" ContentType="image/png"/>
  <Default Extension="588920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981537501.67905773"/>
  <Relationship Id="rId3" Type="http://schemas.openxmlformats.org/officeDocument/2006/relationships/image" Target="../media/logo_67384d982dacd72.588920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Figure 1: Mechanisms of MINOCA" descr="Figure 1: Mechanisms of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410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tade YA, Newman NA, Patel NH, Mehta P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chanisms of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2024-11-16T07:45:28Z</dcterms:created>
  <dcterms:modified xsi:type="dcterms:W3CDTF">2024-11-16T07:45:28Z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