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905773" ContentType="image/png"/>
  <Default Extension="588920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981537501.67905773"/>
  <Relationship Id="rId3" Type="http://schemas.openxmlformats.org/officeDocument/2006/relationships/image" Target="../media/logo_67384d982dacd72.588920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72200"/>
          <a:chOff x="9525" y="9525"/>
          <a:chExt cx="9229725" cy="6172200"/>
        </a:xfrm>
      </p:grpSpPr>
      <p:pic>
        <p:nvPicPr>
          <p:cNvPr id="1" name="Figure 1: Mechanisms of MINOCA" descr="Figure 1: Mechanisms of MI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5410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tade YA, Newman NA, Patel NH, Mehta P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chanisms of MI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2024-11-16T07:45:28Z</dcterms:created>
  <dcterms:modified xsi:type="dcterms:W3CDTF">2024-11-16T07:45:28Z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