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073317" ContentType="image/png"/>
  <Default Extension="821337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1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69fd9d2091.27073317"/>
  <Relationship Id="rId3" Type="http://schemas.openxmlformats.org/officeDocument/2006/relationships/image" Target="../media/logo_6738569fdfee352.821337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Figure 2: MINOCA Treatment Algorithm" descr="Figure 2: MINOCA Treatment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tade YA, Newman NA, Patel NH, Mehta P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INOCA Treatment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2024-11-16T08:23:59Z</dcterms:created>
  <dcterms:modified xsi:type="dcterms:W3CDTF">2024-11-16T08:23:59Z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