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924629" ContentType="image/png"/>
  <Default Extension="051277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78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777592f381.67924629"/>
  <Relationship Id="rId3" Type="http://schemas.openxmlformats.org/officeDocument/2006/relationships/image" Target="../media/logo_673847777c06642.051277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134225"/>
          <a:chOff x="9525" y="9525"/>
          <a:chExt cx="9229725" cy="7134225"/>
        </a:xfrm>
      </p:grpSpPr>
      <p:pic>
        <p:nvPicPr>
          <p:cNvPr id="1" name="Figure 3A: Cardiac Follow-up Graphs Based on Echocardiographic Assessment" descr="Figure 3A: Cardiac Follow-up Graphs Based on Echocardiographic Assess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372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tarto AP, Witarto BS, Pramudito SL, Ratri LC, Candra DA, Wirakasa S, Novida H, Susilo H, Wungu CDK, Kusumawa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A: Cardiac Follow-up Graphs Based on Echocardiographic Assess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4;19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4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2024-11-16T07:19:19Z</dcterms:created>
  <dcterms:modified xsi:type="dcterms:W3CDTF">2024-11-16T07:19:19Z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