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714457" ContentType="image/png"/>
  <Default Extension="1881315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80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8627717e61.34714457"/>
  <Relationship Id="rId3" Type="http://schemas.openxmlformats.org/officeDocument/2006/relationships/image" Target="../media/logo_673848628dd8a52.1881315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B: Cardiac Follow-up Graphs Based on Echocardiographic Assessment" descr="Figure 3B: Cardiac Follow-up Graphs Based on Echocardiographic Assess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767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tarto AP, Witarto BS, Pramudito SL, Ratri LC, Candra DA, Wirakasa S, Novida H, Susilo H, Wungu CDK, Kusumawat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B: Cardiac Follow-up Graphs Based on Echocardiographic Assess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4;19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4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2024-11-16T07:23:14Z</dcterms:created>
  <dcterms:modified xsi:type="dcterms:W3CDTF">2024-11-16T07:23:14Z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