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738775" ContentType="image/png"/>
  <Default Extension="022566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9272bc6e61.64738775"/>
  <Relationship Id="rId3" Type="http://schemas.openxmlformats.org/officeDocument/2006/relationships/image" Target="../media/logo_67384927330db12.022566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Thyrotoxic Tricuspid Regurgitation and/or Mitral Regurgitation" descr="Figure 4: Thyrotoxic Tricuspid Regurgitation and/or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0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tarto AP, Witarto BS, Pramudito SL, Ratri LC, Candra DA, Wirakasa S, Novida H, Susilo H, Wungu CDK, Kusumaw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yrotoxic Tricuspid Regurgitation and/or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2024-11-16T07:26:31Z</dcterms:created>
  <dcterms:modified xsi:type="dcterms:W3CDTF">2024-11-16T07:26:31Z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