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828469" ContentType="image/png"/>
  <Default Extension="210788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434198221.03828469"/>
  <Relationship Id="rId3" Type="http://schemas.openxmlformats.org/officeDocument/2006/relationships/image" Target="../media/logo_67384d435a59832.210788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1: Patient Anatomy, Implantation Technique and Transcatheter Valverelated Predictors of New LBBB and PPI after TAVI" descr="Table 1: Patient Anatomy, Implantation Technique and Transcatheter Valverelated Predictors of New LBBB and PPI after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276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is RJ, Dorpel Mvd, Adrichem R, Daemen J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atient Anatomy, Implantation Technique and Transcatheter Valverelated Predictors of New LBBB and PPI after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2024-11-16T07:44:03Z</dcterms:created>
  <dcterms:modified xsi:type="dcterms:W3CDTF">2024-11-16T07:44:03Z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