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005122" ContentType="image/png"/>
  <Default Extension="048861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0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118352d821.70005122"/>
  <Relationship Id="rId3" Type="http://schemas.openxmlformats.org/officeDocument/2006/relationships/image" Target="../media/logo_673851184a74f42.048861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14750"/>
          <a:chOff x="9525" y="9525"/>
          <a:chExt cx="9229725" cy="3714750"/>
        </a:xfrm>
      </p:grpSpPr>
      <p:pic>
        <p:nvPicPr>
          <p:cNvPr id="1" name="Table 3: Summary of Surgical Outcomes" descr="Table 3: Summary of Surgical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2952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anab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Summary of Surgical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4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2024-11-16T08:00:24Z</dcterms:created>
  <dcterms:modified xsi:type="dcterms:W3CDTF">2024-11-16T08:00:24Z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