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639636" ContentType="image/png"/>
  <Default Extension="018582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d84bb79e31.12639636"/>
  <Relationship Id="rId3" Type="http://schemas.openxmlformats.org/officeDocument/2006/relationships/image" Target="../media/logo_67383d84d099142.018582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09925"/>
          <a:chOff x="9525" y="9525"/>
          <a:chExt cx="9229725" cy="3209925"/>
        </a:xfrm>
      </p:grpSpPr>
      <p:pic>
        <p:nvPicPr>
          <p:cNvPr id="1" name="Figure 1: Number of Patients in Each Season" descr="Figure 1: Number of Patients in Each Seas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2447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anab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Number of Patients in Each Seas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4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2024-11-16T06:36:52Z</dcterms:created>
  <dcterms:modified xsi:type="dcterms:W3CDTF">2024-11-16T06:36:52Z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