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3630348" ContentType="image/png"/>
  <Default Extension="0551277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61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0f0b341811.43630348"/>
  <Relationship Id="rId3" Type="http://schemas.openxmlformats.org/officeDocument/2006/relationships/image" Target="../media/logo_673840f0c6e3042.0551277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34025"/>
          <a:chOff x="9525" y="9525"/>
          <a:chExt cx="9229725" cy="5534025"/>
        </a:xfrm>
      </p:grpSpPr>
      <p:pic>
        <p:nvPicPr>
          <p:cNvPr id="1" name="Table 2: Vasoreactivity Testing on Both Coronary Arteries" descr="Table 2: Vasoreactivity Testing on Both Coronary Arter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772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eda S, Sakaue 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Vasoreactivity Testing on Both Coronary Arter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4;19:e1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2024-11-16T06:51:28Z</dcterms:created>
  <dcterms:modified xsi:type="dcterms:W3CDTF">2024-11-16T06:51:28Z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