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737365" ContentType="image/png"/>
  <Default Extension="126344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5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e7fbd61091.98737365"/>
  <Relationship Id="rId3" Type="http://schemas.openxmlformats.org/officeDocument/2006/relationships/image" Target="../media/logo_67383e7fd0f3902.126344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86150"/>
          <a:chOff x="9525" y="9525"/>
          <a:chExt cx="9229725" cy="3486150"/>
        </a:xfrm>
      </p:grpSpPr>
      <p:pic>
        <p:nvPicPr>
          <p:cNvPr id="1" name="Figure 6: Comparison of Periprocedural Complications Between the Pulsed Field Ablation and Control (Thermal Ablation) Groups" descr="Figure 6: Comparison of Periprocedural Complications Between the Pulsed Field Ablation and Control (Thermal Ablation) Grou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619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qbal M, Kamarullah W, Pranata R, Santosa Putra IC, Karwiky G, Achmad C, Young-Hoon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Comparison of Periprocedural Complications Between the Pulsed Field Ablation and Control (Thermal Ablation) Grou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2024-11-16T06:41:03Z</dcterms:created>
  <dcterms:modified xsi:type="dcterms:W3CDTF">2024-11-16T06:41:03Z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