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638806" ContentType="image/png"/>
  <Default Extension="418199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3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d34d6ec691.49638806"/>
  <Relationship Id="rId3" Type="http://schemas.openxmlformats.org/officeDocument/2006/relationships/image" Target="../media/logo_67384d34ea2f292.418199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Figure 1: Transcatheter Aortic Valve Implantation Rates Per Million Population Across All Clinical Commissioning Groups in England between 2019 and 2023" descr="Figure 1: Transcatheter Aortic Valve Implantation Rates Per Million Population Across All Clinical Commissioning Groups in England between 2019 and 20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4667250" cy="561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taa S, Ali N, Ludman PF, Curzen N, Goodwin AT, Hildick-Smith D, Kharbanda R, Jones PD, Manuel S, Phanthala S, Blackman 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ranscatheter Aortic Valve Implantation Rates Per Million Population Across All Clinical Commissioning Groups in England between 2019 and 202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4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2024-11-16T07:43:48Z</dcterms:created>
  <dcterms:modified xsi:type="dcterms:W3CDTF">2024-11-16T07:43:48Z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