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5607740" ContentType="image/png"/>
  <Default Extension="719099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50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cbc811b551.75607740"/>
  <Relationship Id="rId3" Type="http://schemas.openxmlformats.org/officeDocument/2006/relationships/image" Target="../media/logo_67383cbc9e2ac12.719099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43325"/>
          <a:chOff x="9525" y="9525"/>
          <a:chExt cx="9229725" cy="3743325"/>
        </a:xfrm>
      </p:grpSpPr>
      <p:pic>
        <p:nvPicPr>
          <p:cNvPr id="1" name="Figure 2: Transcatheter Aortic Valve Implantation Rates per Million Population in England across Individual Clinical Commissioning Groups between 2019/20 and 2022/23" descr="Figure 2: Transcatheter Aortic Valve Implantation Rates per Million Population in England across Individual Clinical Commissioning Groups between 2019/20 and 2022/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990600"/>
            <a:ext cx="6667500" cy="2752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ktaa S, Ali N, Ludman PF, Curzen N, Goodwin AT, Hildick-Smith D, Kharbanda R, Jones PD, Manuel S, Phanthala S, Blackman D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4572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Transcatheter Aortic Valve Implantation Rates per Million Population in England across Individual Clinical Commissioning Groups between 2019/20 and 2022/2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6381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4;19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8096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4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2024-11-16T06:33:32Z</dcterms:created>
  <dcterms:modified xsi:type="dcterms:W3CDTF">2024-11-16T06:33:32Z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