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095147" ContentType="image/png"/>
  <Default Extension="720871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48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bb361b2e21.04095147"/>
  <Relationship Id="rId3" Type="http://schemas.openxmlformats.org/officeDocument/2006/relationships/image" Target="../media/logo_67383bb370ee382.720871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Figure 3: Temporal Trends in Transcatheter Aortic Valve Implantation and Isolated Surgical Aortic Valve Replacement between 2016 and 2023" descr="Figure 3: Temporal Trends in Transcatheter Aortic Valve Implantation and Isolated Surgical Aortic Valve Replacement between 2016 and 20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676775" cy="3676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taa S, Ali N, Ludman PF, Curzen N, Goodwin AT, Hildick-Smith D, Kharbanda R, Jones PD, Manuel S, Phanthala S, Blackman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emporal Trends in Transcatheter Aortic Valve Implantation and Isolated Surgical Aortic Valve Replacement between 2016 and 202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2024-11-16T06:29:07Z</dcterms:created>
  <dcterms:modified xsi:type="dcterms:W3CDTF">2024-11-16T06:29:07Z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