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304724" ContentType="image/png"/>
  <Default Extension="994281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3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d394fde651.40304724"/>
  <Relationship Id="rId3" Type="http://schemas.openxmlformats.org/officeDocument/2006/relationships/image" Target="../media/logo_67384d39612f912.994281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05600"/>
          <a:chOff x="9525" y="9525"/>
          <a:chExt cx="9229725" cy="6705600"/>
        </a:xfrm>
      </p:grpSpPr>
      <p:pic>
        <p:nvPicPr>
          <p:cNvPr id="1" name="Figure 4: Rates of Transcatheter Aortic Valve Implantation and Surgical Aortic Valve Replacement Per Million Population Across All Clinical Commissioning Groups in England in 2022/23" descr="Figure 4: Rates of Transcatheter Aortic Valve Implantation and Surgical Aortic Valve Replacement Per Million Population Across All Clinical Commissioning Groups in England in 2022/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34671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taa S, Ali N, Ludman PF, Curzen N, Goodwin AT, Hildick-Smith D, Kharbanda R, Jones PD, Manuel S, Phanthala S, Blackman 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Rates of Transcatheter Aortic Valve Implantation and Surgical Aortic Valve Replacement Per Million Population Across All Clinical Commissioning Groups in England in 2022/2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4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2024-11-16T07:43:53Z</dcterms:created>
  <dcterms:modified xsi:type="dcterms:W3CDTF">2024-11-16T07:43:53Z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