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862694" ContentType="image/png"/>
  <Default Extension="606908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e21da74501.24862694"/>
  <Relationship Id="rId3" Type="http://schemas.openxmlformats.org/officeDocument/2006/relationships/image" Target="../media/logo_67383e21e215132.606908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Subintimal Tracking and Re-entry-based Chronic Total Occlusion Recanalization" descr="Figure 1: Subintimal Tracking and Re-entry-based Chronic Total Occlusion Recanaliz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91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oomi R, Boukhris M, Moscardelli S, Azzalini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ubintimal Tracking and Re-entry-based Chronic Total Occlusion Recanaliz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2024-11-16T06:39:29Z</dcterms:created>
  <dcterms:modified xsi:type="dcterms:W3CDTF">2024-11-16T06:39:29Z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