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828148" ContentType="image/png"/>
  <Default Extension="560406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0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ff474b0001.55828148"/>
  <Relationship Id="rId3" Type="http://schemas.openxmlformats.org/officeDocument/2006/relationships/image" Target="../media/logo_67384ff489f0442.560406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53050"/>
          <a:chOff x="9525" y="9525"/>
          <a:chExt cx="9229725" cy="5353050"/>
        </a:xfrm>
      </p:grpSpPr>
      <p:pic>
        <p:nvPicPr>
          <p:cNvPr id="1" name="Figure 2: STINGRAY-based Chronic Total Occlusion Recanalization" descr="Figure 2: STINGRAY-based Chronic Total Occlusion Recanaliz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38675" cy="4591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oomi R, Boukhris M, Moscardelli S, Azzalini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TINGRAY-based Chronic Total Occlusion Recanaliz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4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2024-11-16T07:55:32Z</dcterms:created>
  <dcterms:modified xsi:type="dcterms:W3CDTF">2024-11-16T07:55:32Z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