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887250" ContentType="image/png"/>
  <Default Extension="295426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1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cc837b1051.63887250"/>
  <Relationship Id="rId3" Type="http://schemas.openxmlformats.org/officeDocument/2006/relationships/image" Target="../media/logo_67384cc85203a82.295426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Figure 1: Superior Mesenteric Artery Angiography in Case 1" descr="Figure 1: Superior Mesenteric Artery Angiography in Cas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48200" cy="336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 DCP, Bui HT, Vo Q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uperior Mesenteric Artery Angiography in Case 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2024-11-16T07:42:00Z</dcterms:created>
  <dcterms:modified xsi:type="dcterms:W3CDTF">2024-11-16T07:42:00Z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