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3887250" ContentType="image/png"/>
  <Default Extension="2954269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91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4cc837b1051.63887250"/>
  <Relationship Id="rId3" Type="http://schemas.openxmlformats.org/officeDocument/2006/relationships/image" Target="../media/logo_67384cc85203a82.2954269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124325"/>
          <a:chOff x="9525" y="9525"/>
          <a:chExt cx="9229725" cy="4124325"/>
        </a:xfrm>
      </p:grpSpPr>
      <p:pic>
        <p:nvPicPr>
          <p:cNvPr id="1" name="Figure 1: Superior Mesenteric Artery Angiography in Case 1" descr="Figure 1: Superior Mesenteric Artery Angiography in Cas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648200" cy="33623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e DCP, Bui HT, Vo Q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Superior Mesenteric Artery Angiography in Case 1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4;19:e1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4.0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2024-11-16T07:42:00Z</dcterms:created>
  <dcterms:modified xsi:type="dcterms:W3CDTF">2024-11-16T07:42:00Z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