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98266" ContentType="image/png"/>
  <Default Extension="662214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b72c2a5661.52398266"/>
  <Relationship Id="rId3" Type="http://schemas.openxmlformats.org/officeDocument/2006/relationships/image" Target="../media/logo_67384b72dc81b82.662214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48100"/>
          <a:chOff x="9525" y="9525"/>
          <a:chExt cx="9229725" cy="3848100"/>
        </a:xfrm>
      </p:grpSpPr>
      <p:pic>
        <p:nvPicPr>
          <p:cNvPr id="1" name="Figure 2: Superior Mesenteric Artery Angiography in Case 2" descr="Figure 2: Superior Mesenteric Artery Angiography in Cas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3086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 DCP, Bui HT, Vo Q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uperior Mesenteric Artery Angiography in Case 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2024-11-16T07:36:18Z</dcterms:created>
  <dcterms:modified xsi:type="dcterms:W3CDTF">2024-11-16T07:36:18Z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