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812645" ContentType="image/png"/>
  <Default Extension="381438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79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81333ecb51.99812645"/>
  <Relationship Id="rId3" Type="http://schemas.openxmlformats.org/officeDocument/2006/relationships/image" Target="../media/logo_673848134ad5092.381438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048500"/>
          <a:chOff x="9525" y="9525"/>
          <a:chExt cx="9229725" cy="7048500"/>
        </a:xfrm>
      </p:grpSpPr>
      <p:pic>
        <p:nvPicPr>
          <p:cNvPr id="1" name="Figure 1: Commercially Available Sheaths for Conduction System Pacing" descr="Figure 1: Commercially Available Sheaths for Conduction System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286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no �, De Pooter J, Zanon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Commercially Available Sheaths for Conduction System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4;13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4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2024-11-16T07:21:55Z</dcterms:created>
  <dcterms:modified xsi:type="dcterms:W3CDTF">2024-11-16T07:21:55Z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