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83296936" ContentType="image/png"/>
  <Default Extension="67461694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5954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4e2a517bb61.83296936"/>
  <Relationship Id="rId3" Type="http://schemas.openxmlformats.org/officeDocument/2006/relationships/image" Target="../media/logo_67384e2a62c3e62.67461694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162425"/>
          <a:chOff x="9525" y="9525"/>
          <a:chExt cx="9229725" cy="4162425"/>
        </a:xfrm>
      </p:grpSpPr>
      <p:pic>
        <p:nvPicPr>
          <p:cNvPr id="1" name="Table 3: Principal Complications Associated with Left Bundle Branch Area Pacing" descr="Table 3: Principal Complications Associated with Left Bundle Branch Area Paci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686300" cy="34004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ano �, De Pooter J, Zanon F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able 3: Principal Complications Associated with Left Bundle Branch Area Pacing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24;13:e14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24.18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4">
  <a:themeElements>
    <a:clrScheme name="Theme2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2024-11-16T07:47:54Z</dcterms:created>
  <dcterms:modified xsi:type="dcterms:W3CDTF">2024-11-16T07:47:54Z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