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96936" ContentType="image/png"/>
  <Default Extension="67461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e2a517bb61.83296936"/>
  <Relationship Id="rId3" Type="http://schemas.openxmlformats.org/officeDocument/2006/relationships/image" Target="../media/logo_67384e2a62c3e62.67461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Table 3: Principal Complications Associated with Left Bundle Branch Area Pacing" descr="Table 3: Principal Complications Associated with Left Bundle Branch Area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o �, De Pooter J, Zan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Principal Complications Associated with Left Bundle Branch Area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2024-11-16T07:47:54Z</dcterms:created>
  <dcterms:modified xsi:type="dcterms:W3CDTF">2024-11-16T07:47:54Z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