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262199" ContentType="image/png"/>
  <Default Extension="017136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fbd82c7881.09262199"/>
  <Relationship Id="rId3" Type="http://schemas.openxmlformats.org/officeDocument/2006/relationships/image" Target="../media/logo_67383fbd997f192.017136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05275"/>
          <a:chOff x="9525" y="9525"/>
          <a:chExt cx="9229725" cy="4105275"/>
        </a:xfrm>
      </p:grpSpPr>
      <p:pic>
        <p:nvPicPr>
          <p:cNvPr id="1" name="Figure 3: Septal Perforation and Septal Contrast Staining" descr="Figure 3: Septal Perforation and Septal Contrast Stain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38675" cy="3343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o �, De Pooter J, Zano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eptal Perforation and Septal Contrast Stain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2024-11-16T06:46:21Z</dcterms:created>
  <dcterms:modified xsi:type="dcterms:W3CDTF">2024-11-16T06:46:21Z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