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262199" ContentType="image/png"/>
  <Default Extension="017136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fbd82c7881.09262199"/>
  <Relationship Id="rId3" Type="http://schemas.openxmlformats.org/officeDocument/2006/relationships/image" Target="../media/logo_67383fbd997f192.017136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Figure 3: Septal Perforation and Septal Contrast Staining" descr="Figure 3: Septal Perforation and Septal Contrast Stai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38675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o �, De Pooter J, Zan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eptal Perforation and Septal Contrast Stai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2024-11-16T06:46:21Z</dcterms:created>
  <dcterms:modified xsi:type="dcterms:W3CDTF">2024-11-16T06:46:21Z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