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685984" ContentType="image/png"/>
  <Default Extension="745709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a921d81751.02685984"/>
  <Relationship Id="rId3" Type="http://schemas.openxmlformats.org/officeDocument/2006/relationships/image" Target="../media/logo_67384a9238e0712.745709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Figure 4: Importance of Lead–Sheath and Septal Alignment During Left Bundle Branch Area Pacing Using Stylet-driven Leads" descr="Figure 4: Importance of Lead–Sheath and Septal Alignment During Left Bundle Branch Area Pacing Using Stylet-driven Lea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14875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o �, De Pooter J, Zan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mportance of Lead–Sheath and Septal Alignment During Left Bundle Branch Area Pacing Using Stylet-driven Lea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2024-11-16T07:32:34Z</dcterms:created>
  <dcterms:modified xsi:type="dcterms:W3CDTF">2024-11-16T07:32:34Z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