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089996" ContentType="image/png"/>
  <Default Extension="996580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c80b02ac41.78089996"/>
  <Relationship Id="rId3" Type="http://schemas.openxmlformats.org/officeDocument/2006/relationships/image" Target="../media/logo_67383c80c8b4a62.996580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Figure 5: Septal Hematoma During Left Bundle Branch Area Pacing" descr="Figure 5: Septal Hematoma During Left Bundle Branch Area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o �, De Pooter J, Zan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Septal Hematoma During Left Bundle Branch Area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2024-11-16T06:32:32Z</dcterms:created>
  <dcterms:modified xsi:type="dcterms:W3CDTF">2024-11-16T06:32:32Z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