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733872" ContentType="image/png"/>
  <Default Extension="765392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85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a528186571.07733872"/>
  <Relationship Id="rId3" Type="http://schemas.openxmlformats.org/officeDocument/2006/relationships/image" Target="../media/logo_67384a5297f5502.765392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10200"/>
          <a:chOff x="9525" y="9525"/>
          <a:chExt cx="9229725" cy="5410200"/>
        </a:xfrm>
      </p:grpSpPr>
      <p:pic>
        <p:nvPicPr>
          <p:cNvPr id="1" name="Figure 2: Lifetime Management Strategies in Transcatheter Aortic Valve Replacement" descr="Figure 2: Lifetime Management Strategies in Transcatheter Aortic Valve Replace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4524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abri A, Alameh A, Giustino G, Gonzalez PE, O’Neill B, Bagur R, Cox P, Frisoli T, Lee J, Wang DD, O’Neill WW, Villablanca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Lifetime Management Strategies in Transcatheter Aortic Valve Replace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4;10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3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2024-11-16T07:31:30Z</dcterms:created>
  <dcterms:modified xsi:type="dcterms:W3CDTF">2024-11-16T07:31:30Z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