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483086" ContentType="image/png"/>
  <Default Extension="3345668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81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8a61d26661.97483086"/>
  <Relationship Id="rId3" Type="http://schemas.openxmlformats.org/officeDocument/2006/relationships/image" Target="../media/logo_673848a62251c12.3345668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52775"/>
          <a:chOff x="9525" y="9525"/>
          <a:chExt cx="9229725" cy="3152775"/>
        </a:xfrm>
      </p:grpSpPr>
      <p:pic>
        <p:nvPicPr>
          <p:cNvPr id="1" name="Table 4: Ongoing Randomised Clinical Trials on Outcomes of Transcatheter Aortic Valve Replacement in Low-risk Patients" descr="Table 4: Ongoing Randomised Clinical Trials on Outcomes of Transcatheter Aortic Valve Replacement in Low-risk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990600"/>
            <a:ext cx="6667500" cy="2162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abri A, Alameh A, Giustino G, Gonzalez PE, O’Neill B, Bagur R, Cox P, Frisoli T, Lee J, Wang DD, O’Neill WW, Villablanca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4572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4: Ongoing Randomised Clinical Trials on Outcomes of Transcatheter Aortic Valve Replacement in Low-risk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6381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4;10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8096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3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2024-11-16T07:24:22Z</dcterms:created>
  <dcterms:modified xsi:type="dcterms:W3CDTF">2024-11-16T07:24:22Z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